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283" r:id="rId4"/>
    <p:sldId id="329" r:id="rId5"/>
    <p:sldId id="323" r:id="rId6"/>
    <p:sldId id="342" r:id="rId7"/>
    <p:sldId id="324" r:id="rId8"/>
    <p:sldId id="360" r:id="rId9"/>
    <p:sldId id="309" r:id="rId10"/>
    <p:sldId id="362" r:id="rId12"/>
    <p:sldId id="363" r:id="rId13"/>
    <p:sldId id="364" r:id="rId14"/>
  </p:sldIdLst>
  <p:sldSz cx="9144000" cy="6858000" type="screen4x3"/>
  <p:notesSz cx="6736080" cy="9869805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CCCC"/>
    <a:srgbClr val="FFFFCC"/>
    <a:srgbClr val="9966FF"/>
    <a:srgbClr val="FF33CC"/>
    <a:srgbClr val="FFFF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32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3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20484" name="Rectangle 4"/>
          <p:cNvSpPr>
            <a:spLocks noRot="1" noTextEdit="1"/>
          </p:cNvSpPr>
          <p:nvPr>
            <p:ph type="sldImg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3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ea typeface="SimSun" panose="02010600030101010101" pitchFamily="2" charset="-122"/>
              </a:rPr>
            </a:fld>
            <a:endParaRPr lang="en-US" altLang="zh-CN" sz="1200" dirty="0">
              <a:ea typeface="SimSun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2867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zh-CN" sz="1200" dirty="0">
                <a:ea typeface="SimSun" panose="02010600030101010101" pitchFamily="2" charset="-122"/>
              </a:rPr>
            </a:fld>
            <a:endParaRPr lang="en-US" altLang="zh-CN" sz="12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Straight Connec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Straight Connec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" name="Date Placeholder 27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 vert="horz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34" name="Footer Placeholder 16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81475"/>
            <a:ext cx="3657600" cy="384175"/>
          </a:xfrm>
          <a:prstGeom prst="rect">
            <a:avLst/>
          </a:prstGeom>
        </p:spPr>
        <p:txBody>
          <a:bodyPr vert="horz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35" name="Slide Number Placeholder 28"/>
          <p:cNvSpPr>
            <a:spLocks noGrp="1"/>
          </p:cNvSpPr>
          <p:nvPr>
            <p:ph type="sldNum" sz="quarter" idx="4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141413" y="0"/>
            <a:ext cx="230188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Straight Connec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Straight Connec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090613" y="5500688"/>
            <a:ext cx="138113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traight Connector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2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 vert="horz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3"/>
          </p:nvPr>
        </p:nvSpPr>
        <p:spPr bwMode="auto">
          <a:xfrm rot="5400000">
            <a:off x="7077075" y="4178300"/>
            <a:ext cx="3657600" cy="384175"/>
          </a:xfrm>
          <a:prstGeom prst="rect">
            <a:avLst/>
          </a:prstGeom>
        </p:spPr>
        <p:txBody>
          <a:bodyPr vert="horz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6" name="Straight Connector 16"/>
          <p:cNvSpPr/>
          <p:nvPr/>
        </p:nvSpPr>
        <p:spPr>
          <a:xfrm>
            <a:off x="6192838" y="0"/>
            <a:ext cx="0" cy="6858000"/>
          </a:xfrm>
          <a:prstGeom prst="line">
            <a:avLst/>
          </a:prstGeom>
          <a:ln w="1270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37" name="Straight Connector 17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" name="Rectangle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9" name="Straight Connector 19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52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" name="Oval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Date Placeholder 20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25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26" name="Footer Placeholder 2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60" name="Straight Connector 16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" name="Rectangle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62" name="Straight Connector 18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52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64" name="Straight Connector 20"/>
          <p:cNvSpPr/>
          <p:nvPr/>
        </p:nvSpPr>
        <p:spPr>
          <a:xfrm>
            <a:off x="6192838" y="0"/>
            <a:ext cx="0" cy="6858000"/>
          </a:xfrm>
          <a:prstGeom prst="line">
            <a:avLst/>
          </a:prstGeom>
          <a:ln w="1270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24" name="Date Placeholder 16"/>
          <p:cNvSpPr>
            <a:spLocks noGrp="1"/>
          </p:cNvSpPr>
          <p:nvPr>
            <p:ph type="dt" sz="half" idx="1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rtlCol="0" anchor="ctr" anchorCtr="0"/>
          <a:p>
            <a:pPr algn="r"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2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ct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26" name="Footer Placeholder 20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p>
            <a:pPr eaLnBrk="1" hangingPunct="1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  <a:p>
            <a:pPr lvl="1"/>
            <a:r>
              <a:rPr lang="en-US" noProof="1" smtClean="0"/>
              <a:t>Second level</a:t>
            </a:r>
            <a:endParaRPr lang="en-US" noProof="1" smtClean="0"/>
          </a:p>
          <a:p>
            <a:pPr lvl="2"/>
            <a:r>
              <a:rPr lang="en-US" noProof="1" smtClean="0"/>
              <a:t>Third level</a:t>
            </a:r>
            <a:endParaRPr lang="en-US" noProof="1" smtClean="0"/>
          </a:p>
          <a:p>
            <a:pPr lvl="3"/>
            <a:r>
              <a:rPr lang="en-US" noProof="1" smtClean="0"/>
              <a:t>Fourth level</a:t>
            </a:r>
            <a:endParaRPr lang="en-US" noProof="1" smtClean="0"/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  <a:endParaRPr lang="en-US" noProof="1" smtClean="0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>
              <a:buNone/>
            </a:pP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en-US" altLang="zh-CN" dirty="0">
                <a:ea typeface="SimSun" panose="02010600030101010101" pitchFamily="2" charset="-122"/>
              </a:rPr>
            </a:fld>
            <a:endParaRPr lang="en-US" altLang="zh-CN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C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olidFill>
                  <a:srgbClr val="000000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rgbClr val="000000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4" y="1081881"/>
            <a:ext cx="2011363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>
                <a:solidFill>
                  <a:schemeClr val="tx2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6" name="Straight Connector 8"/>
          <p:cNvSpPr/>
          <p:nvPr/>
        </p:nvSpPr>
        <p:spPr>
          <a:xfrm>
            <a:off x="8991600" y="0"/>
            <a:ext cx="0" cy="685800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8" name="Straight Connector 10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52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880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182880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1506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zh-CN" sz="1400" b="1" dirty="0">
                <a:solidFill>
                  <a:srgbClr val="FFFFFF"/>
                </a:solidFill>
                <a:ea typeface="SimSun" panose="02010600030101010101" pitchFamily="2" charset="-122"/>
              </a:rPr>
            </a:fld>
            <a:endParaRPr lang="en-US" altLang="zh-CN" sz="1400" b="1" dirty="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53135"/>
          </a:xfrm>
          <a:prstGeom prst="rect">
            <a:avLst/>
          </a:prstGeom>
          <a:solidFill>
            <a:srgbClr val="66FF99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ủ đề 2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CHÂU ÂU VÀ NƯỚC MỸ 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GIỮA HAI CUỘC CHIẾN TRANH THẾ GIỚI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82994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accent1"/>
            </a:solidFill>
            <a:miter lim="800000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ND1:  CHÂU ÂU GIỮA HAI CUỘC CHIẾN TRANH THẾ GIỚI (1918 – 1939)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6" name="TextBox 4"/>
          <p:cNvSpPr txBox="1"/>
          <p:nvPr/>
        </p:nvSpPr>
        <p:spPr>
          <a:xfrm>
            <a:off x="0" y="1828800"/>
            <a:ext cx="9296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CHÂU ÂU TRONG NHỮNG NĂM 1918 -1929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04800" y="22860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Những nét chung: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457200" y="2743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a. Giai đoạn 1918 - 1923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zh-CN" sz="1400" b="1" dirty="0">
                <a:solidFill>
                  <a:srgbClr val="FFFFFF"/>
                </a:solidFill>
                <a:ea typeface="SimSun" panose="02010600030101010101" pitchFamily="2" charset="-122"/>
              </a:rPr>
            </a:fld>
            <a:endParaRPr lang="en-US" altLang="zh-CN" sz="1400" b="1" dirty="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solidFill>
            <a:srgbClr val="66FF99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Chương II: CHÂU ÂU VÀ NƯỚC MỸ 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GIỮA HAI CUỘC CHIẾN TRANH THẾ GIỚI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8302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accent1"/>
            </a:solidFill>
            <a:miter lim="800000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17:  CHÂU ÂU GIỮA HAI CUỘC CHIẾN TRANH THẾ GIỚI (1918 – 1939)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TextBox 4"/>
          <p:cNvSpPr txBox="1"/>
          <p:nvPr/>
        </p:nvSpPr>
        <p:spPr>
          <a:xfrm>
            <a:off x="0" y="1828800"/>
            <a:ext cx="9296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I.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CHÂU ÂU TRONG NHỮNG NĂM 1918 -1929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0" name="TextBox 4"/>
          <p:cNvSpPr txBox="1"/>
          <p:nvPr/>
        </p:nvSpPr>
        <p:spPr>
          <a:xfrm>
            <a:off x="304800" y="22860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Những nét chung: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1" name="TextBox 4"/>
          <p:cNvSpPr txBox="1"/>
          <p:nvPr/>
        </p:nvSpPr>
        <p:spPr>
          <a:xfrm>
            <a:off x="0" y="3276600"/>
            <a:ext cx="88011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-514350" algn="just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Nhiều quốc gia mới ra đời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2" name="TextBox 4"/>
          <p:cNvSpPr txBox="1"/>
          <p:nvPr/>
        </p:nvSpPr>
        <p:spPr>
          <a:xfrm>
            <a:off x="838200" y="2743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a. Giai đoạn 1918 - 1923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3733800"/>
            <a:ext cx="8382000" cy="1200150"/>
          </a:xfrm>
          <a:prstGeom prst="rect">
            <a:avLst/>
          </a:prstGeom>
          <a:noFill/>
        </p:spPr>
        <p:txBody>
          <a:bodyPr>
            <a:spAutoFit/>
          </a:bodyPr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Kinh tế: suy sụp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Chính trị: cách mạng bùng nổ 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 Nền thống trị của giai cấp tư sản không ổn định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1" name="Picture 1" descr="Pictur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228600" y="5410200"/>
            <a:ext cx="762000" cy="466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TextBox 4"/>
          <p:cNvSpPr txBox="1"/>
          <p:nvPr/>
        </p:nvSpPr>
        <p:spPr>
          <a:xfrm>
            <a:off x="914400" y="5029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b. Giai đoạn 1924 - 1929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5562600"/>
            <a:ext cx="6705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har char="-"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Kinh tế: phục hồi v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phát triển nhanh chóng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trị: Ổn định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loud Callout 3"/>
          <p:cNvSpPr/>
          <p:nvPr/>
        </p:nvSpPr>
        <p:spPr>
          <a:xfrm>
            <a:off x="762000" y="1524000"/>
            <a:ext cx="6477000" cy="3352800"/>
          </a:xfrm>
          <a:prstGeom prst="cloudCallout">
            <a:avLst>
              <a:gd name="adj1" fmla="val 51256"/>
              <a:gd name="adj2" fmla="val -2463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chiến tranh thế giới thứ nhất, châu Âu có sự biến đổi như thế n</a:t>
            </a:r>
            <a:r>
              <a:rPr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sz="36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1" descr="1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86600" y="685800"/>
            <a:ext cx="1143000" cy="1524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8600" y="5791200"/>
            <a:ext cx="8534400" cy="533400"/>
          </a:xfrm>
          <a:ln/>
        </p:spPr>
        <p:txBody>
          <a:bodyPr vert="horz" wrap="square" lIns="91440" tIns="45720" rIns="91440" bIns="45720" anchor="ctr" anchorCtr="0"/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thay đổi bản đồ chính trị châu Âu theo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hệ thống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Vécxai- Oasinhtơn</a:t>
            </a: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507" name="Picture 7" descr="Su_thay_doi_ban_do_chinh_tri_chau_Au_theo_he_thong_Vecxai_-_Oasinhton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52400" y="228600"/>
            <a:ext cx="8382000" cy="5029200"/>
          </a:xfrm>
          <a:ln/>
        </p:spPr>
      </p:pic>
      <p:sp>
        <p:nvSpPr>
          <p:cNvPr id="15" name="Freeform 14"/>
          <p:cNvSpPr/>
          <p:nvPr/>
        </p:nvSpPr>
        <p:spPr>
          <a:xfrm>
            <a:off x="6615113" y="3065463"/>
            <a:ext cx="438150" cy="400050"/>
          </a:xfrm>
          <a:custGeom>
            <a:avLst/>
            <a:gdLst>
              <a:gd name="connsiteX0" fmla="*/ 308758 w 439387"/>
              <a:gd name="connsiteY0" fmla="*/ 318655 h 399802"/>
              <a:gd name="connsiteX1" fmla="*/ 439387 w 439387"/>
              <a:gd name="connsiteY1" fmla="*/ 128649 h 399802"/>
              <a:gd name="connsiteX2" fmla="*/ 439387 w 439387"/>
              <a:gd name="connsiteY2" fmla="*/ 128649 h 399802"/>
              <a:gd name="connsiteX3" fmla="*/ 308758 w 439387"/>
              <a:gd name="connsiteY3" fmla="*/ 116774 h 399802"/>
              <a:gd name="connsiteX4" fmla="*/ 178130 w 439387"/>
              <a:gd name="connsiteY4" fmla="*/ 9896 h 399802"/>
              <a:gd name="connsiteX5" fmla="*/ 35626 w 439387"/>
              <a:gd name="connsiteY5" fmla="*/ 57397 h 399802"/>
              <a:gd name="connsiteX6" fmla="*/ 11875 w 439387"/>
              <a:gd name="connsiteY6" fmla="*/ 152400 h 399802"/>
              <a:gd name="connsiteX7" fmla="*/ 106878 w 439387"/>
              <a:gd name="connsiteY7" fmla="*/ 389906 h 399802"/>
              <a:gd name="connsiteX8" fmla="*/ 380010 w 439387"/>
              <a:gd name="connsiteY8" fmla="*/ 211777 h 399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9387" h="399802">
                <a:moveTo>
                  <a:pt x="308758" y="318655"/>
                </a:moveTo>
                <a:lnTo>
                  <a:pt x="439387" y="128649"/>
                </a:lnTo>
                <a:lnTo>
                  <a:pt x="439387" y="128649"/>
                </a:lnTo>
                <a:lnTo>
                  <a:pt x="308758" y="116774"/>
                </a:lnTo>
                <a:cubicBezTo>
                  <a:pt x="265215" y="96982"/>
                  <a:pt x="223652" y="19792"/>
                  <a:pt x="178130" y="9896"/>
                </a:cubicBezTo>
                <a:cubicBezTo>
                  <a:pt x="132608" y="0"/>
                  <a:pt x="63335" y="33646"/>
                  <a:pt x="35626" y="57397"/>
                </a:cubicBezTo>
                <a:cubicBezTo>
                  <a:pt x="7917" y="81148"/>
                  <a:pt x="0" y="96982"/>
                  <a:pt x="11875" y="152400"/>
                </a:cubicBezTo>
                <a:cubicBezTo>
                  <a:pt x="23750" y="207818"/>
                  <a:pt x="45522" y="380010"/>
                  <a:pt x="106878" y="389906"/>
                </a:cubicBezTo>
                <a:cubicBezTo>
                  <a:pt x="168234" y="399802"/>
                  <a:pt x="274122" y="305789"/>
                  <a:pt x="380010" y="21177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147888" y="2144713"/>
            <a:ext cx="1082675" cy="1414463"/>
          </a:xfrm>
          <a:custGeom>
            <a:avLst/>
            <a:gdLst>
              <a:gd name="connsiteX0" fmla="*/ 845128 w 1082634"/>
              <a:gd name="connsiteY0" fmla="*/ 942109 h 1413163"/>
              <a:gd name="connsiteX1" fmla="*/ 738250 w 1082634"/>
              <a:gd name="connsiteY1" fmla="*/ 763980 h 1413163"/>
              <a:gd name="connsiteX2" fmla="*/ 952006 w 1082634"/>
              <a:gd name="connsiteY2" fmla="*/ 562099 h 1413163"/>
              <a:gd name="connsiteX3" fmla="*/ 1070759 w 1082634"/>
              <a:gd name="connsiteY3" fmla="*/ 431470 h 1413163"/>
              <a:gd name="connsiteX4" fmla="*/ 1023258 w 1082634"/>
              <a:gd name="connsiteY4" fmla="*/ 360219 h 1413163"/>
              <a:gd name="connsiteX5" fmla="*/ 868878 w 1082634"/>
              <a:gd name="connsiteY5" fmla="*/ 383969 h 1413163"/>
              <a:gd name="connsiteX6" fmla="*/ 809502 w 1082634"/>
              <a:gd name="connsiteY6" fmla="*/ 455221 h 1413163"/>
              <a:gd name="connsiteX7" fmla="*/ 702624 w 1082634"/>
              <a:gd name="connsiteY7" fmla="*/ 383969 h 1413163"/>
              <a:gd name="connsiteX8" fmla="*/ 536369 w 1082634"/>
              <a:gd name="connsiteY8" fmla="*/ 502722 h 1413163"/>
              <a:gd name="connsiteX9" fmla="*/ 334489 w 1082634"/>
              <a:gd name="connsiteY9" fmla="*/ 467096 h 1413163"/>
              <a:gd name="connsiteX10" fmla="*/ 203860 w 1082634"/>
              <a:gd name="connsiteY10" fmla="*/ 383969 h 1413163"/>
              <a:gd name="connsiteX11" fmla="*/ 251362 w 1082634"/>
              <a:gd name="connsiteY11" fmla="*/ 277091 h 1413163"/>
              <a:gd name="connsiteX12" fmla="*/ 286988 w 1082634"/>
              <a:gd name="connsiteY12" fmla="*/ 27709 h 1413163"/>
              <a:gd name="connsiteX13" fmla="*/ 168234 w 1082634"/>
              <a:gd name="connsiteY13" fmla="*/ 110837 h 1413163"/>
              <a:gd name="connsiteX14" fmla="*/ 168234 w 1082634"/>
              <a:gd name="connsiteY14" fmla="*/ 312717 h 1413163"/>
              <a:gd name="connsiteX15" fmla="*/ 168234 w 1082634"/>
              <a:gd name="connsiteY15" fmla="*/ 383969 h 1413163"/>
              <a:gd name="connsiteX16" fmla="*/ 156359 w 1082634"/>
              <a:gd name="connsiteY16" fmla="*/ 538348 h 1413163"/>
              <a:gd name="connsiteX17" fmla="*/ 108858 w 1082634"/>
              <a:gd name="connsiteY17" fmla="*/ 704603 h 1413163"/>
              <a:gd name="connsiteX18" fmla="*/ 13855 w 1082634"/>
              <a:gd name="connsiteY18" fmla="*/ 906483 h 1413163"/>
              <a:gd name="connsiteX19" fmla="*/ 25730 w 1082634"/>
              <a:gd name="connsiteY19" fmla="*/ 1215242 h 1413163"/>
              <a:gd name="connsiteX20" fmla="*/ 61356 w 1082634"/>
              <a:gd name="connsiteY20" fmla="*/ 1310244 h 1413163"/>
              <a:gd name="connsiteX21" fmla="*/ 358240 w 1082634"/>
              <a:gd name="connsiteY21" fmla="*/ 1393372 h 1413163"/>
              <a:gd name="connsiteX22" fmla="*/ 429491 w 1082634"/>
              <a:gd name="connsiteY22" fmla="*/ 1381496 h 1413163"/>
              <a:gd name="connsiteX23" fmla="*/ 476993 w 1082634"/>
              <a:gd name="connsiteY23" fmla="*/ 1203367 h 1413163"/>
              <a:gd name="connsiteX24" fmla="*/ 393865 w 1082634"/>
              <a:gd name="connsiteY24" fmla="*/ 1072738 h 1413163"/>
              <a:gd name="connsiteX25" fmla="*/ 500743 w 1082634"/>
              <a:gd name="connsiteY25" fmla="*/ 942109 h 1413163"/>
              <a:gd name="connsiteX26" fmla="*/ 714499 w 1082634"/>
              <a:gd name="connsiteY26" fmla="*/ 1060863 h 1413163"/>
              <a:gd name="connsiteX27" fmla="*/ 845128 w 1082634"/>
              <a:gd name="connsiteY27" fmla="*/ 942109 h 141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82634" h="1413163">
                <a:moveTo>
                  <a:pt x="845128" y="942109"/>
                </a:moveTo>
                <a:cubicBezTo>
                  <a:pt x="849086" y="892629"/>
                  <a:pt x="720437" y="827315"/>
                  <a:pt x="738250" y="763980"/>
                </a:cubicBezTo>
                <a:cubicBezTo>
                  <a:pt x="756063" y="700645"/>
                  <a:pt x="896588" y="617517"/>
                  <a:pt x="952006" y="562099"/>
                </a:cubicBezTo>
                <a:cubicBezTo>
                  <a:pt x="1007424" y="506681"/>
                  <a:pt x="1058884" y="465117"/>
                  <a:pt x="1070759" y="431470"/>
                </a:cubicBezTo>
                <a:cubicBezTo>
                  <a:pt x="1082634" y="397823"/>
                  <a:pt x="1056905" y="368136"/>
                  <a:pt x="1023258" y="360219"/>
                </a:cubicBezTo>
                <a:cubicBezTo>
                  <a:pt x="989611" y="352302"/>
                  <a:pt x="904504" y="368135"/>
                  <a:pt x="868878" y="383969"/>
                </a:cubicBezTo>
                <a:cubicBezTo>
                  <a:pt x="833252" y="399803"/>
                  <a:pt x="837211" y="455221"/>
                  <a:pt x="809502" y="455221"/>
                </a:cubicBezTo>
                <a:cubicBezTo>
                  <a:pt x="781793" y="455221"/>
                  <a:pt x="748146" y="376052"/>
                  <a:pt x="702624" y="383969"/>
                </a:cubicBezTo>
                <a:cubicBezTo>
                  <a:pt x="657102" y="391886"/>
                  <a:pt x="597725" y="488868"/>
                  <a:pt x="536369" y="502722"/>
                </a:cubicBezTo>
                <a:cubicBezTo>
                  <a:pt x="475013" y="516576"/>
                  <a:pt x="389907" y="486888"/>
                  <a:pt x="334489" y="467096"/>
                </a:cubicBezTo>
                <a:cubicBezTo>
                  <a:pt x="279071" y="447304"/>
                  <a:pt x="217715" y="415637"/>
                  <a:pt x="203860" y="383969"/>
                </a:cubicBezTo>
                <a:cubicBezTo>
                  <a:pt x="190005" y="352301"/>
                  <a:pt x="237507" y="336468"/>
                  <a:pt x="251362" y="277091"/>
                </a:cubicBezTo>
                <a:cubicBezTo>
                  <a:pt x="265217" y="217714"/>
                  <a:pt x="300843" y="55418"/>
                  <a:pt x="286988" y="27709"/>
                </a:cubicBezTo>
                <a:cubicBezTo>
                  <a:pt x="273133" y="0"/>
                  <a:pt x="188026" y="63336"/>
                  <a:pt x="168234" y="110837"/>
                </a:cubicBezTo>
                <a:cubicBezTo>
                  <a:pt x="148442" y="158338"/>
                  <a:pt x="168234" y="312717"/>
                  <a:pt x="168234" y="312717"/>
                </a:cubicBezTo>
                <a:cubicBezTo>
                  <a:pt x="168234" y="358239"/>
                  <a:pt x="170213" y="346364"/>
                  <a:pt x="168234" y="383969"/>
                </a:cubicBezTo>
                <a:cubicBezTo>
                  <a:pt x="166255" y="421574"/>
                  <a:pt x="166255" y="484909"/>
                  <a:pt x="156359" y="538348"/>
                </a:cubicBezTo>
                <a:cubicBezTo>
                  <a:pt x="146463" y="591787"/>
                  <a:pt x="132609" y="643247"/>
                  <a:pt x="108858" y="704603"/>
                </a:cubicBezTo>
                <a:cubicBezTo>
                  <a:pt x="85107" y="765959"/>
                  <a:pt x="27710" y="821376"/>
                  <a:pt x="13855" y="906483"/>
                </a:cubicBezTo>
                <a:cubicBezTo>
                  <a:pt x="0" y="991590"/>
                  <a:pt x="17813" y="1147949"/>
                  <a:pt x="25730" y="1215242"/>
                </a:cubicBezTo>
                <a:cubicBezTo>
                  <a:pt x="33647" y="1282535"/>
                  <a:pt x="5938" y="1280556"/>
                  <a:pt x="61356" y="1310244"/>
                </a:cubicBezTo>
                <a:cubicBezTo>
                  <a:pt x="116774" y="1339932"/>
                  <a:pt x="296884" y="1381497"/>
                  <a:pt x="358240" y="1393372"/>
                </a:cubicBezTo>
                <a:cubicBezTo>
                  <a:pt x="419596" y="1405247"/>
                  <a:pt x="409699" y="1413163"/>
                  <a:pt x="429491" y="1381496"/>
                </a:cubicBezTo>
                <a:cubicBezTo>
                  <a:pt x="449283" y="1349829"/>
                  <a:pt x="482931" y="1254827"/>
                  <a:pt x="476993" y="1203367"/>
                </a:cubicBezTo>
                <a:cubicBezTo>
                  <a:pt x="471055" y="1151907"/>
                  <a:pt x="389907" y="1116281"/>
                  <a:pt x="393865" y="1072738"/>
                </a:cubicBezTo>
                <a:cubicBezTo>
                  <a:pt x="397823" y="1029195"/>
                  <a:pt x="447304" y="944088"/>
                  <a:pt x="500743" y="942109"/>
                </a:cubicBezTo>
                <a:cubicBezTo>
                  <a:pt x="554182" y="940130"/>
                  <a:pt x="659081" y="1062842"/>
                  <a:pt x="714499" y="1060863"/>
                </a:cubicBezTo>
                <a:cubicBezTo>
                  <a:pt x="769917" y="1058884"/>
                  <a:pt x="841170" y="991589"/>
                  <a:pt x="845128" y="942109"/>
                </a:cubicBezTo>
                <a:close/>
              </a:path>
            </a:pathLst>
          </a:cu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478088" y="3073400"/>
            <a:ext cx="1109663" cy="1127125"/>
          </a:xfrm>
          <a:custGeom>
            <a:avLst/>
            <a:gdLst>
              <a:gd name="connsiteX0" fmla="*/ 372094 w 1110343"/>
              <a:gd name="connsiteY0" fmla="*/ 120732 h 1126176"/>
              <a:gd name="connsiteX1" fmla="*/ 170213 w 1110343"/>
              <a:gd name="connsiteY1" fmla="*/ 25730 h 1126176"/>
              <a:gd name="connsiteX2" fmla="*/ 15834 w 1110343"/>
              <a:gd name="connsiteY2" fmla="*/ 108857 h 1126176"/>
              <a:gd name="connsiteX3" fmla="*/ 134587 w 1110343"/>
              <a:gd name="connsiteY3" fmla="*/ 381989 h 1126176"/>
              <a:gd name="connsiteX4" fmla="*/ 15834 w 1110343"/>
              <a:gd name="connsiteY4" fmla="*/ 476992 h 1126176"/>
              <a:gd name="connsiteX5" fmla="*/ 39585 w 1110343"/>
              <a:gd name="connsiteY5" fmla="*/ 595745 h 1126176"/>
              <a:gd name="connsiteX6" fmla="*/ 146463 w 1110343"/>
              <a:gd name="connsiteY6" fmla="*/ 548244 h 1126176"/>
              <a:gd name="connsiteX7" fmla="*/ 122712 w 1110343"/>
              <a:gd name="connsiteY7" fmla="*/ 845127 h 1126176"/>
              <a:gd name="connsiteX8" fmla="*/ 158338 w 1110343"/>
              <a:gd name="connsiteY8" fmla="*/ 750125 h 1126176"/>
              <a:gd name="connsiteX9" fmla="*/ 241465 w 1110343"/>
              <a:gd name="connsiteY9" fmla="*/ 999506 h 1126176"/>
              <a:gd name="connsiteX10" fmla="*/ 514598 w 1110343"/>
              <a:gd name="connsiteY10" fmla="*/ 1094509 h 1126176"/>
              <a:gd name="connsiteX11" fmla="*/ 562099 w 1110343"/>
              <a:gd name="connsiteY11" fmla="*/ 809501 h 1126176"/>
              <a:gd name="connsiteX12" fmla="*/ 621476 w 1110343"/>
              <a:gd name="connsiteY12" fmla="*/ 726374 h 1126176"/>
              <a:gd name="connsiteX13" fmla="*/ 811481 w 1110343"/>
              <a:gd name="connsiteY13" fmla="*/ 833252 h 1126176"/>
              <a:gd name="connsiteX14" fmla="*/ 906484 w 1110343"/>
              <a:gd name="connsiteY14" fmla="*/ 607621 h 1126176"/>
              <a:gd name="connsiteX15" fmla="*/ 1048987 w 1110343"/>
              <a:gd name="connsiteY15" fmla="*/ 583870 h 1126176"/>
              <a:gd name="connsiteX16" fmla="*/ 1108364 w 1110343"/>
              <a:gd name="connsiteY16" fmla="*/ 417615 h 1126176"/>
              <a:gd name="connsiteX17" fmla="*/ 1060863 w 1110343"/>
              <a:gd name="connsiteY17" fmla="*/ 239486 h 1126176"/>
              <a:gd name="connsiteX18" fmla="*/ 989611 w 1110343"/>
              <a:gd name="connsiteY18" fmla="*/ 37605 h 1126176"/>
              <a:gd name="connsiteX19" fmla="*/ 740229 w 1110343"/>
              <a:gd name="connsiteY19" fmla="*/ 13854 h 1126176"/>
              <a:gd name="connsiteX20" fmla="*/ 621476 w 1110343"/>
              <a:gd name="connsiteY20" fmla="*/ 73231 h 1126176"/>
              <a:gd name="connsiteX21" fmla="*/ 502722 w 1110343"/>
              <a:gd name="connsiteY21" fmla="*/ 25730 h 1126176"/>
              <a:gd name="connsiteX22" fmla="*/ 372094 w 1110343"/>
              <a:gd name="connsiteY22" fmla="*/ 120732 h 1126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10343" h="1126176">
                <a:moveTo>
                  <a:pt x="372094" y="120732"/>
                </a:moveTo>
                <a:cubicBezTo>
                  <a:pt x="316676" y="120732"/>
                  <a:pt x="229590" y="27709"/>
                  <a:pt x="170213" y="25730"/>
                </a:cubicBezTo>
                <a:cubicBezTo>
                  <a:pt x="110836" y="23751"/>
                  <a:pt x="21772" y="49481"/>
                  <a:pt x="15834" y="108857"/>
                </a:cubicBezTo>
                <a:cubicBezTo>
                  <a:pt x="9896" y="168233"/>
                  <a:pt x="134587" y="320633"/>
                  <a:pt x="134587" y="381989"/>
                </a:cubicBezTo>
                <a:cubicBezTo>
                  <a:pt x="134587" y="443345"/>
                  <a:pt x="31668" y="441366"/>
                  <a:pt x="15834" y="476992"/>
                </a:cubicBezTo>
                <a:cubicBezTo>
                  <a:pt x="0" y="512618"/>
                  <a:pt x="17814" y="583870"/>
                  <a:pt x="39585" y="595745"/>
                </a:cubicBezTo>
                <a:cubicBezTo>
                  <a:pt x="61357" y="607620"/>
                  <a:pt x="132609" y="506680"/>
                  <a:pt x="146463" y="548244"/>
                </a:cubicBezTo>
                <a:cubicBezTo>
                  <a:pt x="160318" y="589808"/>
                  <a:pt x="120733" y="811480"/>
                  <a:pt x="122712" y="845127"/>
                </a:cubicBezTo>
                <a:cubicBezTo>
                  <a:pt x="124691" y="878774"/>
                  <a:pt x="138546" y="724395"/>
                  <a:pt x="158338" y="750125"/>
                </a:cubicBezTo>
                <a:cubicBezTo>
                  <a:pt x="178130" y="775855"/>
                  <a:pt x="182088" y="942109"/>
                  <a:pt x="241465" y="999506"/>
                </a:cubicBezTo>
                <a:cubicBezTo>
                  <a:pt x="300842" y="1056903"/>
                  <a:pt x="461159" y="1126176"/>
                  <a:pt x="514598" y="1094509"/>
                </a:cubicBezTo>
                <a:cubicBezTo>
                  <a:pt x="568037" y="1062842"/>
                  <a:pt x="544286" y="870857"/>
                  <a:pt x="562099" y="809501"/>
                </a:cubicBezTo>
                <a:cubicBezTo>
                  <a:pt x="579912" y="748145"/>
                  <a:pt x="579912" y="722416"/>
                  <a:pt x="621476" y="726374"/>
                </a:cubicBezTo>
                <a:cubicBezTo>
                  <a:pt x="663040" y="730332"/>
                  <a:pt x="763980" y="853044"/>
                  <a:pt x="811481" y="833252"/>
                </a:cubicBezTo>
                <a:cubicBezTo>
                  <a:pt x="858982" y="813460"/>
                  <a:pt x="866900" y="649185"/>
                  <a:pt x="906484" y="607621"/>
                </a:cubicBezTo>
                <a:cubicBezTo>
                  <a:pt x="946068" y="566057"/>
                  <a:pt x="1015340" y="615538"/>
                  <a:pt x="1048987" y="583870"/>
                </a:cubicBezTo>
                <a:cubicBezTo>
                  <a:pt x="1082634" y="552202"/>
                  <a:pt x="1106385" y="475012"/>
                  <a:pt x="1108364" y="417615"/>
                </a:cubicBezTo>
                <a:cubicBezTo>
                  <a:pt x="1110343" y="360218"/>
                  <a:pt x="1080655" y="302821"/>
                  <a:pt x="1060863" y="239486"/>
                </a:cubicBezTo>
                <a:cubicBezTo>
                  <a:pt x="1041071" y="176151"/>
                  <a:pt x="1043050" y="75210"/>
                  <a:pt x="989611" y="37605"/>
                </a:cubicBezTo>
                <a:cubicBezTo>
                  <a:pt x="936172" y="0"/>
                  <a:pt x="801585" y="7916"/>
                  <a:pt x="740229" y="13854"/>
                </a:cubicBezTo>
                <a:cubicBezTo>
                  <a:pt x="678873" y="19792"/>
                  <a:pt x="661060" y="71252"/>
                  <a:pt x="621476" y="73231"/>
                </a:cubicBezTo>
                <a:cubicBezTo>
                  <a:pt x="581892" y="75210"/>
                  <a:pt x="546265" y="19792"/>
                  <a:pt x="502722" y="25730"/>
                </a:cubicBezTo>
                <a:cubicBezTo>
                  <a:pt x="459179" y="31668"/>
                  <a:pt x="427512" y="120732"/>
                  <a:pt x="372094" y="12073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657600" y="2743200"/>
            <a:ext cx="2209800" cy="8382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472238" y="2278063"/>
            <a:ext cx="1149350" cy="2143125"/>
          </a:xfrm>
          <a:custGeom>
            <a:avLst/>
            <a:gdLst>
              <a:gd name="connsiteX0" fmla="*/ 914400 w 1149927"/>
              <a:gd name="connsiteY0" fmla="*/ 1735777 h 2143496"/>
              <a:gd name="connsiteX1" fmla="*/ 926275 w 1149927"/>
              <a:gd name="connsiteY1" fmla="*/ 2020785 h 2143496"/>
              <a:gd name="connsiteX2" fmla="*/ 902525 w 1149927"/>
              <a:gd name="connsiteY2" fmla="*/ 2139538 h 2143496"/>
              <a:gd name="connsiteX3" fmla="*/ 819397 w 1149927"/>
              <a:gd name="connsiteY3" fmla="*/ 1997034 h 2143496"/>
              <a:gd name="connsiteX4" fmla="*/ 724395 w 1149927"/>
              <a:gd name="connsiteY4" fmla="*/ 1949533 h 2143496"/>
              <a:gd name="connsiteX5" fmla="*/ 617517 w 1149927"/>
              <a:gd name="connsiteY5" fmla="*/ 2044535 h 2143496"/>
              <a:gd name="connsiteX6" fmla="*/ 356260 w 1149927"/>
              <a:gd name="connsiteY6" fmla="*/ 1795153 h 2143496"/>
              <a:gd name="connsiteX7" fmla="*/ 273132 w 1149927"/>
              <a:gd name="connsiteY7" fmla="*/ 1605148 h 2143496"/>
              <a:gd name="connsiteX8" fmla="*/ 190005 w 1149927"/>
              <a:gd name="connsiteY8" fmla="*/ 1533896 h 2143496"/>
              <a:gd name="connsiteX9" fmla="*/ 273132 w 1149927"/>
              <a:gd name="connsiteY9" fmla="*/ 1415143 h 2143496"/>
              <a:gd name="connsiteX10" fmla="*/ 47501 w 1149927"/>
              <a:gd name="connsiteY10" fmla="*/ 1343891 h 2143496"/>
              <a:gd name="connsiteX11" fmla="*/ 23751 w 1149927"/>
              <a:gd name="connsiteY11" fmla="*/ 1296390 h 2143496"/>
              <a:gd name="connsiteX12" fmla="*/ 190005 w 1149927"/>
              <a:gd name="connsiteY12" fmla="*/ 1248888 h 2143496"/>
              <a:gd name="connsiteX13" fmla="*/ 285008 w 1149927"/>
              <a:gd name="connsiteY13" fmla="*/ 1118260 h 2143496"/>
              <a:gd name="connsiteX14" fmla="*/ 142504 w 1149927"/>
              <a:gd name="connsiteY14" fmla="*/ 987631 h 2143496"/>
              <a:gd name="connsiteX15" fmla="*/ 213756 w 1149927"/>
              <a:gd name="connsiteY15" fmla="*/ 821377 h 2143496"/>
              <a:gd name="connsiteX16" fmla="*/ 391886 w 1149927"/>
              <a:gd name="connsiteY16" fmla="*/ 857003 h 2143496"/>
              <a:gd name="connsiteX17" fmla="*/ 534390 w 1149927"/>
              <a:gd name="connsiteY17" fmla="*/ 952005 h 2143496"/>
              <a:gd name="connsiteX18" fmla="*/ 570016 w 1149927"/>
              <a:gd name="connsiteY18" fmla="*/ 750125 h 2143496"/>
              <a:gd name="connsiteX19" fmla="*/ 451262 w 1149927"/>
              <a:gd name="connsiteY19" fmla="*/ 678873 h 2143496"/>
              <a:gd name="connsiteX20" fmla="*/ 427512 w 1149927"/>
              <a:gd name="connsiteY20" fmla="*/ 548244 h 2143496"/>
              <a:gd name="connsiteX21" fmla="*/ 522514 w 1149927"/>
              <a:gd name="connsiteY21" fmla="*/ 381990 h 2143496"/>
              <a:gd name="connsiteX22" fmla="*/ 629392 w 1149927"/>
              <a:gd name="connsiteY22" fmla="*/ 500743 h 2143496"/>
              <a:gd name="connsiteX23" fmla="*/ 795647 w 1149927"/>
              <a:gd name="connsiteY23" fmla="*/ 370114 h 2143496"/>
              <a:gd name="connsiteX24" fmla="*/ 878774 w 1149927"/>
              <a:gd name="connsiteY24" fmla="*/ 310738 h 2143496"/>
              <a:gd name="connsiteX25" fmla="*/ 1009403 w 1149927"/>
              <a:gd name="connsiteY25" fmla="*/ 37605 h 2143496"/>
              <a:gd name="connsiteX26" fmla="*/ 1140031 w 1149927"/>
              <a:gd name="connsiteY26" fmla="*/ 85107 h 2143496"/>
              <a:gd name="connsiteX27" fmla="*/ 1068779 w 1149927"/>
              <a:gd name="connsiteY27" fmla="*/ 465117 h 2143496"/>
              <a:gd name="connsiteX28" fmla="*/ 1140031 w 1149927"/>
              <a:gd name="connsiteY28" fmla="*/ 655122 h 2143496"/>
              <a:gd name="connsiteX29" fmla="*/ 1116280 w 1149927"/>
              <a:gd name="connsiteY29" fmla="*/ 987631 h 2143496"/>
              <a:gd name="connsiteX30" fmla="*/ 950026 w 1149927"/>
              <a:gd name="connsiteY30" fmla="*/ 1070759 h 2143496"/>
              <a:gd name="connsiteX31" fmla="*/ 522514 w 1149927"/>
              <a:gd name="connsiteY31" fmla="*/ 963881 h 2143496"/>
              <a:gd name="connsiteX32" fmla="*/ 736270 w 1149927"/>
              <a:gd name="connsiteY32" fmla="*/ 999507 h 2143496"/>
              <a:gd name="connsiteX33" fmla="*/ 961901 w 1149927"/>
              <a:gd name="connsiteY33" fmla="*/ 1106385 h 2143496"/>
              <a:gd name="connsiteX34" fmla="*/ 795647 w 1149927"/>
              <a:gd name="connsiteY34" fmla="*/ 1118260 h 2143496"/>
              <a:gd name="connsiteX35" fmla="*/ 641267 w 1149927"/>
              <a:gd name="connsiteY35" fmla="*/ 1213262 h 2143496"/>
              <a:gd name="connsiteX36" fmla="*/ 439387 w 1149927"/>
              <a:gd name="connsiteY36" fmla="*/ 1189512 h 2143496"/>
              <a:gd name="connsiteX37" fmla="*/ 451262 w 1149927"/>
              <a:gd name="connsiteY37" fmla="*/ 1118260 h 2143496"/>
              <a:gd name="connsiteX38" fmla="*/ 249382 w 1149927"/>
              <a:gd name="connsiteY38" fmla="*/ 1106385 h 2143496"/>
              <a:gd name="connsiteX39" fmla="*/ 439387 w 1149927"/>
              <a:gd name="connsiteY39" fmla="*/ 1094509 h 2143496"/>
              <a:gd name="connsiteX40" fmla="*/ 475013 w 1149927"/>
              <a:gd name="connsiteY40" fmla="*/ 1189512 h 2143496"/>
              <a:gd name="connsiteX41" fmla="*/ 415636 w 1149927"/>
              <a:gd name="connsiteY41" fmla="*/ 1343891 h 2143496"/>
              <a:gd name="connsiteX42" fmla="*/ 486888 w 1149927"/>
              <a:gd name="connsiteY42" fmla="*/ 1510146 h 2143496"/>
              <a:gd name="connsiteX43" fmla="*/ 724395 w 1149927"/>
              <a:gd name="connsiteY43" fmla="*/ 1438894 h 2143496"/>
              <a:gd name="connsiteX44" fmla="*/ 855023 w 1149927"/>
              <a:gd name="connsiteY44" fmla="*/ 1605148 h 2143496"/>
              <a:gd name="connsiteX45" fmla="*/ 938151 w 1149927"/>
              <a:gd name="connsiteY45" fmla="*/ 1807029 h 2143496"/>
              <a:gd name="connsiteX46" fmla="*/ 914400 w 1149927"/>
              <a:gd name="connsiteY46" fmla="*/ 1735777 h 214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49927" h="2143496">
                <a:moveTo>
                  <a:pt x="914400" y="1735777"/>
                </a:moveTo>
                <a:cubicBezTo>
                  <a:pt x="912421" y="1771403"/>
                  <a:pt x="928254" y="1953492"/>
                  <a:pt x="926275" y="2020785"/>
                </a:cubicBezTo>
                <a:cubicBezTo>
                  <a:pt x="924296" y="2088078"/>
                  <a:pt x="920338" y="2143496"/>
                  <a:pt x="902525" y="2139538"/>
                </a:cubicBezTo>
                <a:cubicBezTo>
                  <a:pt x="884712" y="2135580"/>
                  <a:pt x="849085" y="2028701"/>
                  <a:pt x="819397" y="1997034"/>
                </a:cubicBezTo>
                <a:cubicBezTo>
                  <a:pt x="789709" y="1965367"/>
                  <a:pt x="758042" y="1941616"/>
                  <a:pt x="724395" y="1949533"/>
                </a:cubicBezTo>
                <a:cubicBezTo>
                  <a:pt x="690748" y="1957450"/>
                  <a:pt x="678873" y="2070265"/>
                  <a:pt x="617517" y="2044535"/>
                </a:cubicBezTo>
                <a:cubicBezTo>
                  <a:pt x="556161" y="2018805"/>
                  <a:pt x="413657" y="1868384"/>
                  <a:pt x="356260" y="1795153"/>
                </a:cubicBezTo>
                <a:cubicBezTo>
                  <a:pt x="298863" y="1721922"/>
                  <a:pt x="300841" y="1648691"/>
                  <a:pt x="273132" y="1605148"/>
                </a:cubicBezTo>
                <a:cubicBezTo>
                  <a:pt x="245423" y="1561605"/>
                  <a:pt x="190005" y="1565563"/>
                  <a:pt x="190005" y="1533896"/>
                </a:cubicBezTo>
                <a:cubicBezTo>
                  <a:pt x="190005" y="1502229"/>
                  <a:pt x="296883" y="1446810"/>
                  <a:pt x="273132" y="1415143"/>
                </a:cubicBezTo>
                <a:cubicBezTo>
                  <a:pt x="249381" y="1383476"/>
                  <a:pt x="89064" y="1363683"/>
                  <a:pt x="47501" y="1343891"/>
                </a:cubicBezTo>
                <a:cubicBezTo>
                  <a:pt x="5938" y="1324099"/>
                  <a:pt x="0" y="1312224"/>
                  <a:pt x="23751" y="1296390"/>
                </a:cubicBezTo>
                <a:cubicBezTo>
                  <a:pt x="47502" y="1280556"/>
                  <a:pt x="146462" y="1278576"/>
                  <a:pt x="190005" y="1248888"/>
                </a:cubicBezTo>
                <a:cubicBezTo>
                  <a:pt x="233548" y="1219200"/>
                  <a:pt x="292925" y="1161803"/>
                  <a:pt x="285008" y="1118260"/>
                </a:cubicBezTo>
                <a:cubicBezTo>
                  <a:pt x="277091" y="1074717"/>
                  <a:pt x="154379" y="1037111"/>
                  <a:pt x="142504" y="987631"/>
                </a:cubicBezTo>
                <a:cubicBezTo>
                  <a:pt x="130629" y="938151"/>
                  <a:pt x="172192" y="843148"/>
                  <a:pt x="213756" y="821377"/>
                </a:cubicBezTo>
                <a:cubicBezTo>
                  <a:pt x="255320" y="799606"/>
                  <a:pt x="338447" y="835232"/>
                  <a:pt x="391886" y="857003"/>
                </a:cubicBezTo>
                <a:cubicBezTo>
                  <a:pt x="445325" y="878774"/>
                  <a:pt x="504702" y="969818"/>
                  <a:pt x="534390" y="952005"/>
                </a:cubicBezTo>
                <a:cubicBezTo>
                  <a:pt x="564078" y="934192"/>
                  <a:pt x="583871" y="795647"/>
                  <a:pt x="570016" y="750125"/>
                </a:cubicBezTo>
                <a:cubicBezTo>
                  <a:pt x="556161" y="704603"/>
                  <a:pt x="475013" y="712520"/>
                  <a:pt x="451262" y="678873"/>
                </a:cubicBezTo>
                <a:cubicBezTo>
                  <a:pt x="427511" y="645226"/>
                  <a:pt x="415637" y="597724"/>
                  <a:pt x="427512" y="548244"/>
                </a:cubicBezTo>
                <a:cubicBezTo>
                  <a:pt x="439387" y="498764"/>
                  <a:pt x="488867" y="389907"/>
                  <a:pt x="522514" y="381990"/>
                </a:cubicBezTo>
                <a:cubicBezTo>
                  <a:pt x="556161" y="374073"/>
                  <a:pt x="583870" y="502722"/>
                  <a:pt x="629392" y="500743"/>
                </a:cubicBezTo>
                <a:cubicBezTo>
                  <a:pt x="674914" y="498764"/>
                  <a:pt x="754083" y="401782"/>
                  <a:pt x="795647" y="370114"/>
                </a:cubicBezTo>
                <a:cubicBezTo>
                  <a:pt x="837211" y="338447"/>
                  <a:pt x="843148" y="366156"/>
                  <a:pt x="878774" y="310738"/>
                </a:cubicBezTo>
                <a:cubicBezTo>
                  <a:pt x="914400" y="255320"/>
                  <a:pt x="965860" y="75210"/>
                  <a:pt x="1009403" y="37605"/>
                </a:cubicBezTo>
                <a:cubicBezTo>
                  <a:pt x="1052946" y="0"/>
                  <a:pt x="1130135" y="13855"/>
                  <a:pt x="1140031" y="85107"/>
                </a:cubicBezTo>
                <a:cubicBezTo>
                  <a:pt x="1149927" y="156359"/>
                  <a:pt x="1068779" y="370115"/>
                  <a:pt x="1068779" y="465117"/>
                </a:cubicBezTo>
                <a:cubicBezTo>
                  <a:pt x="1068779" y="560119"/>
                  <a:pt x="1132114" y="568036"/>
                  <a:pt x="1140031" y="655122"/>
                </a:cubicBezTo>
                <a:cubicBezTo>
                  <a:pt x="1147948" y="742208"/>
                  <a:pt x="1147947" y="918358"/>
                  <a:pt x="1116280" y="987631"/>
                </a:cubicBezTo>
                <a:cubicBezTo>
                  <a:pt x="1084613" y="1056904"/>
                  <a:pt x="1048987" y="1074717"/>
                  <a:pt x="950026" y="1070759"/>
                </a:cubicBezTo>
                <a:cubicBezTo>
                  <a:pt x="851065" y="1066801"/>
                  <a:pt x="558140" y="975756"/>
                  <a:pt x="522514" y="963881"/>
                </a:cubicBezTo>
                <a:cubicBezTo>
                  <a:pt x="486888" y="952006"/>
                  <a:pt x="663039" y="975756"/>
                  <a:pt x="736270" y="999507"/>
                </a:cubicBezTo>
                <a:cubicBezTo>
                  <a:pt x="809501" y="1023258"/>
                  <a:pt x="952005" y="1086593"/>
                  <a:pt x="961901" y="1106385"/>
                </a:cubicBezTo>
                <a:cubicBezTo>
                  <a:pt x="971797" y="1126177"/>
                  <a:pt x="849086" y="1100447"/>
                  <a:pt x="795647" y="1118260"/>
                </a:cubicBezTo>
                <a:cubicBezTo>
                  <a:pt x="742208" y="1136073"/>
                  <a:pt x="700644" y="1201387"/>
                  <a:pt x="641267" y="1213262"/>
                </a:cubicBezTo>
                <a:cubicBezTo>
                  <a:pt x="581890" y="1225137"/>
                  <a:pt x="471054" y="1205346"/>
                  <a:pt x="439387" y="1189512"/>
                </a:cubicBezTo>
                <a:cubicBezTo>
                  <a:pt x="407720" y="1173678"/>
                  <a:pt x="482930" y="1132115"/>
                  <a:pt x="451262" y="1118260"/>
                </a:cubicBezTo>
                <a:cubicBezTo>
                  <a:pt x="419594" y="1104405"/>
                  <a:pt x="251361" y="1110344"/>
                  <a:pt x="249382" y="1106385"/>
                </a:cubicBezTo>
                <a:cubicBezTo>
                  <a:pt x="247403" y="1102427"/>
                  <a:pt x="401782" y="1080655"/>
                  <a:pt x="439387" y="1094509"/>
                </a:cubicBezTo>
                <a:cubicBezTo>
                  <a:pt x="476992" y="1108363"/>
                  <a:pt x="478971" y="1147948"/>
                  <a:pt x="475013" y="1189512"/>
                </a:cubicBezTo>
                <a:cubicBezTo>
                  <a:pt x="471055" y="1231076"/>
                  <a:pt x="413657" y="1290452"/>
                  <a:pt x="415636" y="1343891"/>
                </a:cubicBezTo>
                <a:cubicBezTo>
                  <a:pt x="417615" y="1397330"/>
                  <a:pt x="435428" y="1494312"/>
                  <a:pt x="486888" y="1510146"/>
                </a:cubicBezTo>
                <a:cubicBezTo>
                  <a:pt x="538348" y="1525980"/>
                  <a:pt x="663039" y="1423060"/>
                  <a:pt x="724395" y="1438894"/>
                </a:cubicBezTo>
                <a:cubicBezTo>
                  <a:pt x="785751" y="1454728"/>
                  <a:pt x="819397" y="1543792"/>
                  <a:pt x="855023" y="1605148"/>
                </a:cubicBezTo>
                <a:cubicBezTo>
                  <a:pt x="890649" y="1666504"/>
                  <a:pt x="928255" y="1789216"/>
                  <a:pt x="938151" y="1807029"/>
                </a:cubicBezTo>
                <a:cubicBezTo>
                  <a:pt x="948047" y="1824842"/>
                  <a:pt x="916379" y="1700151"/>
                  <a:pt x="914400" y="1735777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Box 8"/>
          <p:cNvSpPr txBox="1"/>
          <p:nvPr/>
        </p:nvSpPr>
        <p:spPr>
          <a:xfrm>
            <a:off x="4724400" y="609600"/>
            <a:ext cx="1981200" cy="193833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Nhiều quốc gian ra đời từ sự ta vỡ của đế quốc Áo – Hung v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bại trận của Đức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Action Button: Help 24">
            <a:hlinkClick r:id="" action="ppaction://noaction" highlightClick="1"/>
          </p:cNvPr>
          <p:cNvSpPr/>
          <p:nvPr/>
        </p:nvSpPr>
        <p:spPr>
          <a:xfrm>
            <a:off x="685800" y="609600"/>
            <a:ext cx="2895600" cy="1295400"/>
          </a:xfrm>
          <a:prstGeom prst="actionButtonHelp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lại có sự thay đổi bản đồ của Châu Âu như vậy?</a:t>
            </a:r>
            <a:endParaRPr b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3581400" y="1295400"/>
            <a:ext cx="1143000" cy="3810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099300" y="393700"/>
            <a:ext cx="606425" cy="1384300"/>
          </a:xfrm>
          <a:custGeom>
            <a:avLst/>
            <a:gdLst>
              <a:gd name="connsiteX0" fmla="*/ 583870 w 605641"/>
              <a:gd name="connsiteY0" fmla="*/ 1031174 h 1383475"/>
              <a:gd name="connsiteX1" fmla="*/ 429491 w 605641"/>
              <a:gd name="connsiteY1" fmla="*/ 888670 h 1383475"/>
              <a:gd name="connsiteX2" fmla="*/ 393865 w 605641"/>
              <a:gd name="connsiteY2" fmla="*/ 473034 h 1383475"/>
              <a:gd name="connsiteX3" fmla="*/ 298862 w 605641"/>
              <a:gd name="connsiteY3" fmla="*/ 342405 h 1383475"/>
              <a:gd name="connsiteX4" fmla="*/ 286987 w 605641"/>
              <a:gd name="connsiteY4" fmla="*/ 152400 h 1383475"/>
              <a:gd name="connsiteX5" fmla="*/ 263236 w 605641"/>
              <a:gd name="connsiteY5" fmla="*/ 93023 h 1383475"/>
              <a:gd name="connsiteX6" fmla="*/ 120732 w 605641"/>
              <a:gd name="connsiteY6" fmla="*/ 21771 h 1383475"/>
              <a:gd name="connsiteX7" fmla="*/ 96982 w 605641"/>
              <a:gd name="connsiteY7" fmla="*/ 223652 h 1383475"/>
              <a:gd name="connsiteX8" fmla="*/ 96982 w 605641"/>
              <a:gd name="connsiteY8" fmla="*/ 223652 h 1383475"/>
              <a:gd name="connsiteX9" fmla="*/ 1979 w 605641"/>
              <a:gd name="connsiteY9" fmla="*/ 306779 h 1383475"/>
              <a:gd name="connsiteX10" fmla="*/ 85106 w 605641"/>
              <a:gd name="connsiteY10" fmla="*/ 651164 h 1383475"/>
              <a:gd name="connsiteX11" fmla="*/ 180109 w 605641"/>
              <a:gd name="connsiteY11" fmla="*/ 686790 h 1383475"/>
              <a:gd name="connsiteX12" fmla="*/ 37605 w 605641"/>
              <a:gd name="connsiteY12" fmla="*/ 1019299 h 1383475"/>
              <a:gd name="connsiteX13" fmla="*/ 37605 w 605641"/>
              <a:gd name="connsiteY13" fmla="*/ 1328057 h 1383475"/>
              <a:gd name="connsiteX14" fmla="*/ 203860 w 605641"/>
              <a:gd name="connsiteY14" fmla="*/ 1351808 h 1383475"/>
              <a:gd name="connsiteX15" fmla="*/ 453241 w 605641"/>
              <a:gd name="connsiteY15" fmla="*/ 1339932 h 1383475"/>
              <a:gd name="connsiteX16" fmla="*/ 560119 w 605641"/>
              <a:gd name="connsiteY16" fmla="*/ 1256805 h 1383475"/>
              <a:gd name="connsiteX17" fmla="*/ 583870 w 605641"/>
              <a:gd name="connsiteY17" fmla="*/ 1031174 h 138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5641" h="1383475">
                <a:moveTo>
                  <a:pt x="583870" y="1031174"/>
                </a:moveTo>
                <a:cubicBezTo>
                  <a:pt x="562099" y="969818"/>
                  <a:pt x="461158" y="981693"/>
                  <a:pt x="429491" y="888670"/>
                </a:cubicBezTo>
                <a:cubicBezTo>
                  <a:pt x="397824" y="795647"/>
                  <a:pt x="415637" y="564078"/>
                  <a:pt x="393865" y="473034"/>
                </a:cubicBezTo>
                <a:cubicBezTo>
                  <a:pt x="372094" y="381990"/>
                  <a:pt x="316675" y="395844"/>
                  <a:pt x="298862" y="342405"/>
                </a:cubicBezTo>
                <a:cubicBezTo>
                  <a:pt x="281049" y="288966"/>
                  <a:pt x="292925" y="193964"/>
                  <a:pt x="286987" y="152400"/>
                </a:cubicBezTo>
                <a:cubicBezTo>
                  <a:pt x="281049" y="110836"/>
                  <a:pt x="290945" y="114795"/>
                  <a:pt x="263236" y="93023"/>
                </a:cubicBezTo>
                <a:cubicBezTo>
                  <a:pt x="235527" y="71252"/>
                  <a:pt x="148441" y="0"/>
                  <a:pt x="120732" y="21771"/>
                </a:cubicBezTo>
                <a:cubicBezTo>
                  <a:pt x="93023" y="43543"/>
                  <a:pt x="96982" y="223652"/>
                  <a:pt x="96982" y="223652"/>
                </a:cubicBezTo>
                <a:lnTo>
                  <a:pt x="96982" y="223652"/>
                </a:lnTo>
                <a:cubicBezTo>
                  <a:pt x="81148" y="237506"/>
                  <a:pt x="3958" y="235527"/>
                  <a:pt x="1979" y="306779"/>
                </a:cubicBezTo>
                <a:cubicBezTo>
                  <a:pt x="0" y="378031"/>
                  <a:pt x="55418" y="587829"/>
                  <a:pt x="85106" y="651164"/>
                </a:cubicBezTo>
                <a:cubicBezTo>
                  <a:pt x="114794" y="714499"/>
                  <a:pt x="188026" y="625434"/>
                  <a:pt x="180109" y="686790"/>
                </a:cubicBezTo>
                <a:cubicBezTo>
                  <a:pt x="172192" y="748146"/>
                  <a:pt x="61356" y="912421"/>
                  <a:pt x="37605" y="1019299"/>
                </a:cubicBezTo>
                <a:cubicBezTo>
                  <a:pt x="13854" y="1126177"/>
                  <a:pt x="9896" y="1272639"/>
                  <a:pt x="37605" y="1328057"/>
                </a:cubicBezTo>
                <a:cubicBezTo>
                  <a:pt x="65314" y="1383475"/>
                  <a:pt x="134587" y="1349829"/>
                  <a:pt x="203860" y="1351808"/>
                </a:cubicBezTo>
                <a:cubicBezTo>
                  <a:pt x="273133" y="1353787"/>
                  <a:pt x="393865" y="1355766"/>
                  <a:pt x="453241" y="1339932"/>
                </a:cubicBezTo>
                <a:cubicBezTo>
                  <a:pt x="512617" y="1324098"/>
                  <a:pt x="534389" y="1312223"/>
                  <a:pt x="560119" y="1256805"/>
                </a:cubicBezTo>
                <a:cubicBezTo>
                  <a:pt x="585849" y="1201387"/>
                  <a:pt x="605641" y="1092530"/>
                  <a:pt x="583870" y="1031174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fld>
            <a:endParaRPr lang="en-US" alt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Line 5"/>
          <p:cNvSpPr/>
          <p:nvPr/>
        </p:nvSpPr>
        <p:spPr>
          <a:xfrm>
            <a:off x="4495800" y="762000"/>
            <a:ext cx="0" cy="5638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7" name="Text Box 9"/>
          <p:cNvSpPr txBox="1"/>
          <p:nvPr/>
        </p:nvSpPr>
        <p:spPr>
          <a:xfrm>
            <a:off x="5029200" y="4114800"/>
            <a:ext cx="762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en-US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8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59105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9" name="Freeform 11"/>
          <p:cNvSpPr/>
          <p:nvPr/>
        </p:nvSpPr>
        <p:spPr>
          <a:xfrm>
            <a:off x="2405063" y="4200525"/>
            <a:ext cx="990600" cy="533400"/>
          </a:xfrm>
          <a:custGeom>
            <a:avLst/>
            <a:gdLst>
              <a:gd name="txL" fmla="*/ 0 w 1240"/>
              <a:gd name="txT" fmla="*/ 0 h 320"/>
              <a:gd name="txR" fmla="*/ 1240 w 1240"/>
              <a:gd name="txB" fmla="*/ 320 h 32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1240" h="320">
                <a:moveTo>
                  <a:pt x="304" y="16"/>
                </a:moveTo>
                <a:cubicBezTo>
                  <a:pt x="272" y="16"/>
                  <a:pt x="240" y="0"/>
                  <a:pt x="208" y="16"/>
                </a:cubicBezTo>
                <a:cubicBezTo>
                  <a:pt x="176" y="32"/>
                  <a:pt x="144" y="96"/>
                  <a:pt x="112" y="112"/>
                </a:cubicBezTo>
                <a:cubicBezTo>
                  <a:pt x="80" y="128"/>
                  <a:pt x="0" y="96"/>
                  <a:pt x="16" y="112"/>
                </a:cubicBezTo>
                <a:cubicBezTo>
                  <a:pt x="32" y="128"/>
                  <a:pt x="160" y="184"/>
                  <a:pt x="208" y="208"/>
                </a:cubicBezTo>
                <a:cubicBezTo>
                  <a:pt x="256" y="232"/>
                  <a:pt x="264" y="256"/>
                  <a:pt x="304" y="256"/>
                </a:cubicBezTo>
                <a:cubicBezTo>
                  <a:pt x="344" y="256"/>
                  <a:pt x="408" y="224"/>
                  <a:pt x="448" y="208"/>
                </a:cubicBezTo>
                <a:cubicBezTo>
                  <a:pt x="488" y="192"/>
                  <a:pt x="504" y="144"/>
                  <a:pt x="544" y="160"/>
                </a:cubicBezTo>
                <a:cubicBezTo>
                  <a:pt x="584" y="176"/>
                  <a:pt x="624" y="288"/>
                  <a:pt x="688" y="304"/>
                </a:cubicBezTo>
                <a:cubicBezTo>
                  <a:pt x="752" y="320"/>
                  <a:pt x="864" y="264"/>
                  <a:pt x="928" y="256"/>
                </a:cubicBezTo>
                <a:cubicBezTo>
                  <a:pt x="992" y="248"/>
                  <a:pt x="1024" y="256"/>
                  <a:pt x="1072" y="256"/>
                </a:cubicBezTo>
                <a:cubicBezTo>
                  <a:pt x="1120" y="256"/>
                  <a:pt x="1192" y="272"/>
                  <a:pt x="1216" y="256"/>
                </a:cubicBezTo>
                <a:cubicBezTo>
                  <a:pt x="1240" y="240"/>
                  <a:pt x="1232" y="184"/>
                  <a:pt x="1216" y="160"/>
                </a:cubicBezTo>
                <a:cubicBezTo>
                  <a:pt x="1200" y="136"/>
                  <a:pt x="1160" y="112"/>
                  <a:pt x="1120" y="112"/>
                </a:cubicBezTo>
                <a:cubicBezTo>
                  <a:pt x="1080" y="112"/>
                  <a:pt x="1040" y="152"/>
                  <a:pt x="976" y="160"/>
                </a:cubicBezTo>
                <a:cubicBezTo>
                  <a:pt x="912" y="168"/>
                  <a:pt x="792" y="168"/>
                  <a:pt x="736" y="160"/>
                </a:cubicBezTo>
                <a:cubicBezTo>
                  <a:pt x="680" y="152"/>
                  <a:pt x="672" y="136"/>
                  <a:pt x="640" y="112"/>
                </a:cubicBezTo>
                <a:cubicBezTo>
                  <a:pt x="608" y="88"/>
                  <a:pt x="584" y="32"/>
                  <a:pt x="544" y="16"/>
                </a:cubicBezTo>
                <a:cubicBezTo>
                  <a:pt x="504" y="0"/>
                  <a:pt x="440" y="16"/>
                  <a:pt x="400" y="16"/>
                </a:cubicBezTo>
                <a:cubicBezTo>
                  <a:pt x="360" y="16"/>
                  <a:pt x="336" y="16"/>
                  <a:pt x="304" y="16"/>
                </a:cubicBezTo>
                <a:close/>
              </a:path>
            </a:pathLst>
          </a:custGeom>
          <a:solidFill>
            <a:srgbClr val="FF0000">
              <a:alpha val="100000"/>
            </a:srgbClr>
          </a:solidFill>
          <a:ln w="9525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3" name="Freeform 15"/>
          <p:cNvSpPr/>
          <p:nvPr/>
        </p:nvSpPr>
        <p:spPr>
          <a:xfrm>
            <a:off x="2514600" y="4876800"/>
            <a:ext cx="762000" cy="684213"/>
          </a:xfrm>
          <a:custGeom>
            <a:avLst/>
            <a:gdLst>
              <a:gd name="txL" fmla="*/ 0 w 1040"/>
              <a:gd name="txT" fmla="*/ 0 h 504"/>
              <a:gd name="txR" fmla="*/ 1040 w 1040"/>
              <a:gd name="txB" fmla="*/ 504 h 504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1040" h="504">
                <a:moveTo>
                  <a:pt x="32" y="64"/>
                </a:moveTo>
                <a:cubicBezTo>
                  <a:pt x="64" y="48"/>
                  <a:pt x="208" y="72"/>
                  <a:pt x="272" y="64"/>
                </a:cubicBezTo>
                <a:cubicBezTo>
                  <a:pt x="336" y="56"/>
                  <a:pt x="376" y="24"/>
                  <a:pt x="416" y="16"/>
                </a:cubicBezTo>
                <a:cubicBezTo>
                  <a:pt x="456" y="8"/>
                  <a:pt x="480" y="0"/>
                  <a:pt x="512" y="16"/>
                </a:cubicBezTo>
                <a:cubicBezTo>
                  <a:pt x="544" y="32"/>
                  <a:pt x="568" y="96"/>
                  <a:pt x="608" y="112"/>
                </a:cubicBezTo>
                <a:cubicBezTo>
                  <a:pt x="648" y="128"/>
                  <a:pt x="712" y="112"/>
                  <a:pt x="752" y="112"/>
                </a:cubicBezTo>
                <a:cubicBezTo>
                  <a:pt x="792" y="112"/>
                  <a:pt x="824" y="96"/>
                  <a:pt x="848" y="112"/>
                </a:cubicBezTo>
                <a:cubicBezTo>
                  <a:pt x="872" y="128"/>
                  <a:pt x="880" y="168"/>
                  <a:pt x="896" y="208"/>
                </a:cubicBezTo>
                <a:cubicBezTo>
                  <a:pt x="912" y="248"/>
                  <a:pt x="920" y="320"/>
                  <a:pt x="944" y="352"/>
                </a:cubicBezTo>
                <a:cubicBezTo>
                  <a:pt x="968" y="384"/>
                  <a:pt x="1040" y="376"/>
                  <a:pt x="1040" y="400"/>
                </a:cubicBezTo>
                <a:cubicBezTo>
                  <a:pt x="1040" y="424"/>
                  <a:pt x="984" y="488"/>
                  <a:pt x="944" y="496"/>
                </a:cubicBezTo>
                <a:cubicBezTo>
                  <a:pt x="904" y="504"/>
                  <a:pt x="840" y="456"/>
                  <a:pt x="800" y="448"/>
                </a:cubicBezTo>
                <a:cubicBezTo>
                  <a:pt x="760" y="440"/>
                  <a:pt x="744" y="448"/>
                  <a:pt x="704" y="448"/>
                </a:cubicBezTo>
                <a:cubicBezTo>
                  <a:pt x="664" y="448"/>
                  <a:pt x="608" y="464"/>
                  <a:pt x="560" y="448"/>
                </a:cubicBezTo>
                <a:cubicBezTo>
                  <a:pt x="512" y="432"/>
                  <a:pt x="472" y="376"/>
                  <a:pt x="416" y="352"/>
                </a:cubicBezTo>
                <a:cubicBezTo>
                  <a:pt x="360" y="328"/>
                  <a:pt x="280" y="336"/>
                  <a:pt x="224" y="304"/>
                </a:cubicBezTo>
                <a:cubicBezTo>
                  <a:pt x="168" y="272"/>
                  <a:pt x="120" y="200"/>
                  <a:pt x="80" y="160"/>
                </a:cubicBezTo>
                <a:cubicBezTo>
                  <a:pt x="40" y="120"/>
                  <a:pt x="0" y="80"/>
                  <a:pt x="32" y="64"/>
                </a:cubicBezTo>
                <a:close/>
              </a:path>
            </a:pathLst>
          </a:custGeom>
          <a:solidFill>
            <a:srgbClr val="0000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4" name="Freeform 16"/>
          <p:cNvSpPr/>
          <p:nvPr/>
        </p:nvSpPr>
        <p:spPr>
          <a:xfrm>
            <a:off x="2133600" y="4495800"/>
            <a:ext cx="762000" cy="457200"/>
          </a:xfrm>
          <a:custGeom>
            <a:avLst/>
            <a:gdLst>
              <a:gd name="txL" fmla="*/ 0 w 936"/>
              <a:gd name="txT" fmla="*/ 0 h 328"/>
              <a:gd name="txR" fmla="*/ 936 w 936"/>
              <a:gd name="txB" fmla="*/ 328 h 328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936" h="328">
                <a:moveTo>
                  <a:pt x="448" y="168"/>
                </a:moveTo>
                <a:cubicBezTo>
                  <a:pt x="488" y="160"/>
                  <a:pt x="544" y="144"/>
                  <a:pt x="592" y="120"/>
                </a:cubicBezTo>
                <a:cubicBezTo>
                  <a:pt x="640" y="96"/>
                  <a:pt x="688" y="40"/>
                  <a:pt x="736" y="24"/>
                </a:cubicBezTo>
                <a:cubicBezTo>
                  <a:pt x="784" y="8"/>
                  <a:pt x="848" y="0"/>
                  <a:pt x="880" y="24"/>
                </a:cubicBezTo>
                <a:cubicBezTo>
                  <a:pt x="912" y="48"/>
                  <a:pt x="936" y="136"/>
                  <a:pt x="928" y="168"/>
                </a:cubicBezTo>
                <a:cubicBezTo>
                  <a:pt x="920" y="200"/>
                  <a:pt x="848" y="192"/>
                  <a:pt x="832" y="216"/>
                </a:cubicBezTo>
                <a:cubicBezTo>
                  <a:pt x="816" y="240"/>
                  <a:pt x="856" y="296"/>
                  <a:pt x="832" y="312"/>
                </a:cubicBezTo>
                <a:cubicBezTo>
                  <a:pt x="808" y="328"/>
                  <a:pt x="736" y="312"/>
                  <a:pt x="688" y="312"/>
                </a:cubicBezTo>
                <a:cubicBezTo>
                  <a:pt x="640" y="312"/>
                  <a:pt x="592" y="312"/>
                  <a:pt x="544" y="312"/>
                </a:cubicBezTo>
                <a:cubicBezTo>
                  <a:pt x="496" y="312"/>
                  <a:pt x="456" y="320"/>
                  <a:pt x="400" y="312"/>
                </a:cubicBezTo>
                <a:cubicBezTo>
                  <a:pt x="344" y="304"/>
                  <a:pt x="256" y="280"/>
                  <a:pt x="208" y="264"/>
                </a:cubicBezTo>
                <a:cubicBezTo>
                  <a:pt x="160" y="248"/>
                  <a:pt x="144" y="224"/>
                  <a:pt x="112" y="216"/>
                </a:cubicBezTo>
                <a:cubicBezTo>
                  <a:pt x="80" y="208"/>
                  <a:pt x="0" y="216"/>
                  <a:pt x="16" y="216"/>
                </a:cubicBezTo>
                <a:cubicBezTo>
                  <a:pt x="32" y="216"/>
                  <a:pt x="152" y="224"/>
                  <a:pt x="208" y="216"/>
                </a:cubicBezTo>
                <a:cubicBezTo>
                  <a:pt x="264" y="208"/>
                  <a:pt x="312" y="176"/>
                  <a:pt x="352" y="168"/>
                </a:cubicBezTo>
                <a:cubicBezTo>
                  <a:pt x="392" y="160"/>
                  <a:pt x="408" y="176"/>
                  <a:pt x="448" y="168"/>
                </a:cubicBezTo>
                <a:close/>
              </a:path>
            </a:pathLst>
          </a:custGeom>
          <a:solidFill>
            <a:srgbClr val="FF0066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5" name="Freeform 17"/>
          <p:cNvSpPr/>
          <p:nvPr/>
        </p:nvSpPr>
        <p:spPr>
          <a:xfrm>
            <a:off x="2654300" y="3157538"/>
            <a:ext cx="914400" cy="800100"/>
          </a:xfrm>
          <a:custGeom>
            <a:avLst/>
            <a:gdLst>
              <a:gd name="txL" fmla="*/ 0 w 1168"/>
              <a:gd name="txT" fmla="*/ 0 h 600"/>
              <a:gd name="txR" fmla="*/ 1168 w 1168"/>
              <a:gd name="txB" fmla="*/ 600 h 600"/>
            </a:gdLst>
            <a:ahLst/>
            <a:cxnLst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1168" h="600">
                <a:moveTo>
                  <a:pt x="0" y="104"/>
                </a:moveTo>
                <a:cubicBezTo>
                  <a:pt x="88" y="88"/>
                  <a:pt x="176" y="72"/>
                  <a:pt x="240" y="56"/>
                </a:cubicBezTo>
                <a:cubicBezTo>
                  <a:pt x="304" y="40"/>
                  <a:pt x="344" y="8"/>
                  <a:pt x="384" y="8"/>
                </a:cubicBezTo>
                <a:cubicBezTo>
                  <a:pt x="424" y="8"/>
                  <a:pt x="440" y="56"/>
                  <a:pt x="480" y="56"/>
                </a:cubicBezTo>
                <a:cubicBezTo>
                  <a:pt x="520" y="56"/>
                  <a:pt x="584" y="16"/>
                  <a:pt x="624" y="8"/>
                </a:cubicBezTo>
                <a:cubicBezTo>
                  <a:pt x="664" y="0"/>
                  <a:pt x="688" y="8"/>
                  <a:pt x="720" y="8"/>
                </a:cubicBezTo>
                <a:cubicBezTo>
                  <a:pt x="752" y="8"/>
                  <a:pt x="784" y="8"/>
                  <a:pt x="816" y="8"/>
                </a:cubicBezTo>
                <a:cubicBezTo>
                  <a:pt x="848" y="8"/>
                  <a:pt x="880" y="0"/>
                  <a:pt x="912" y="8"/>
                </a:cubicBezTo>
                <a:cubicBezTo>
                  <a:pt x="944" y="16"/>
                  <a:pt x="984" y="32"/>
                  <a:pt x="1008" y="56"/>
                </a:cubicBezTo>
                <a:cubicBezTo>
                  <a:pt x="1032" y="80"/>
                  <a:pt x="1048" y="120"/>
                  <a:pt x="1056" y="152"/>
                </a:cubicBezTo>
                <a:cubicBezTo>
                  <a:pt x="1064" y="184"/>
                  <a:pt x="1040" y="224"/>
                  <a:pt x="1056" y="248"/>
                </a:cubicBezTo>
                <a:cubicBezTo>
                  <a:pt x="1072" y="272"/>
                  <a:pt x="1136" y="272"/>
                  <a:pt x="1152" y="296"/>
                </a:cubicBezTo>
                <a:cubicBezTo>
                  <a:pt x="1168" y="320"/>
                  <a:pt x="1168" y="376"/>
                  <a:pt x="1152" y="392"/>
                </a:cubicBezTo>
                <a:cubicBezTo>
                  <a:pt x="1136" y="408"/>
                  <a:pt x="1072" y="376"/>
                  <a:pt x="1056" y="392"/>
                </a:cubicBezTo>
                <a:cubicBezTo>
                  <a:pt x="1040" y="408"/>
                  <a:pt x="1056" y="456"/>
                  <a:pt x="1056" y="488"/>
                </a:cubicBezTo>
                <a:cubicBezTo>
                  <a:pt x="1056" y="520"/>
                  <a:pt x="1080" y="568"/>
                  <a:pt x="1056" y="584"/>
                </a:cubicBezTo>
                <a:cubicBezTo>
                  <a:pt x="1032" y="600"/>
                  <a:pt x="952" y="584"/>
                  <a:pt x="912" y="584"/>
                </a:cubicBezTo>
                <a:cubicBezTo>
                  <a:pt x="872" y="584"/>
                  <a:pt x="856" y="584"/>
                  <a:pt x="816" y="584"/>
                </a:cubicBezTo>
                <a:cubicBezTo>
                  <a:pt x="776" y="584"/>
                  <a:pt x="712" y="592"/>
                  <a:pt x="672" y="584"/>
                </a:cubicBezTo>
                <a:cubicBezTo>
                  <a:pt x="632" y="576"/>
                  <a:pt x="608" y="552"/>
                  <a:pt x="576" y="536"/>
                </a:cubicBezTo>
                <a:cubicBezTo>
                  <a:pt x="544" y="520"/>
                  <a:pt x="512" y="496"/>
                  <a:pt x="480" y="488"/>
                </a:cubicBezTo>
                <a:cubicBezTo>
                  <a:pt x="448" y="480"/>
                  <a:pt x="416" y="488"/>
                  <a:pt x="384" y="488"/>
                </a:cubicBezTo>
                <a:cubicBezTo>
                  <a:pt x="352" y="488"/>
                  <a:pt x="320" y="488"/>
                  <a:pt x="288" y="488"/>
                </a:cubicBezTo>
              </a:path>
            </a:pathLst>
          </a:custGeom>
          <a:solidFill>
            <a:srgbClr val="00FF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6" name="Freeform 18"/>
          <p:cNvSpPr/>
          <p:nvPr/>
        </p:nvSpPr>
        <p:spPr>
          <a:xfrm>
            <a:off x="2971800" y="730250"/>
            <a:ext cx="914400" cy="1727200"/>
          </a:xfrm>
          <a:custGeom>
            <a:avLst/>
            <a:gdLst>
              <a:gd name="txL" fmla="*/ 0 w 960"/>
              <a:gd name="txT" fmla="*/ 0 h 1232"/>
              <a:gd name="txR" fmla="*/ 960 w 960"/>
              <a:gd name="txB" fmla="*/ 1232 h 1232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960" h="1232">
                <a:moveTo>
                  <a:pt x="40" y="168"/>
                </a:moveTo>
                <a:cubicBezTo>
                  <a:pt x="80" y="152"/>
                  <a:pt x="240" y="192"/>
                  <a:pt x="280" y="168"/>
                </a:cubicBezTo>
                <a:cubicBezTo>
                  <a:pt x="320" y="144"/>
                  <a:pt x="264" y="48"/>
                  <a:pt x="280" y="24"/>
                </a:cubicBezTo>
                <a:cubicBezTo>
                  <a:pt x="296" y="0"/>
                  <a:pt x="344" y="16"/>
                  <a:pt x="376" y="24"/>
                </a:cubicBezTo>
                <a:cubicBezTo>
                  <a:pt x="408" y="32"/>
                  <a:pt x="456" y="48"/>
                  <a:pt x="472" y="72"/>
                </a:cubicBezTo>
                <a:cubicBezTo>
                  <a:pt x="488" y="96"/>
                  <a:pt x="456" y="152"/>
                  <a:pt x="472" y="168"/>
                </a:cubicBezTo>
                <a:cubicBezTo>
                  <a:pt x="488" y="184"/>
                  <a:pt x="544" y="144"/>
                  <a:pt x="568" y="168"/>
                </a:cubicBezTo>
                <a:cubicBezTo>
                  <a:pt x="592" y="192"/>
                  <a:pt x="600" y="264"/>
                  <a:pt x="616" y="312"/>
                </a:cubicBezTo>
                <a:cubicBezTo>
                  <a:pt x="632" y="360"/>
                  <a:pt x="648" y="416"/>
                  <a:pt x="664" y="456"/>
                </a:cubicBezTo>
                <a:cubicBezTo>
                  <a:pt x="680" y="496"/>
                  <a:pt x="688" y="528"/>
                  <a:pt x="712" y="552"/>
                </a:cubicBezTo>
                <a:cubicBezTo>
                  <a:pt x="736" y="576"/>
                  <a:pt x="784" y="576"/>
                  <a:pt x="808" y="600"/>
                </a:cubicBezTo>
                <a:cubicBezTo>
                  <a:pt x="832" y="624"/>
                  <a:pt x="832" y="664"/>
                  <a:pt x="856" y="696"/>
                </a:cubicBezTo>
                <a:cubicBezTo>
                  <a:pt x="880" y="728"/>
                  <a:pt x="944" y="752"/>
                  <a:pt x="952" y="792"/>
                </a:cubicBezTo>
                <a:cubicBezTo>
                  <a:pt x="960" y="832"/>
                  <a:pt x="920" y="896"/>
                  <a:pt x="904" y="936"/>
                </a:cubicBezTo>
                <a:cubicBezTo>
                  <a:pt x="888" y="976"/>
                  <a:pt x="880" y="1008"/>
                  <a:pt x="856" y="1032"/>
                </a:cubicBezTo>
                <a:cubicBezTo>
                  <a:pt x="832" y="1056"/>
                  <a:pt x="792" y="1064"/>
                  <a:pt x="760" y="1080"/>
                </a:cubicBezTo>
                <a:cubicBezTo>
                  <a:pt x="728" y="1096"/>
                  <a:pt x="696" y="1120"/>
                  <a:pt x="664" y="1128"/>
                </a:cubicBezTo>
                <a:cubicBezTo>
                  <a:pt x="632" y="1136"/>
                  <a:pt x="600" y="1128"/>
                  <a:pt x="568" y="1128"/>
                </a:cubicBezTo>
                <a:cubicBezTo>
                  <a:pt x="536" y="1128"/>
                  <a:pt x="504" y="1120"/>
                  <a:pt x="472" y="1128"/>
                </a:cubicBezTo>
                <a:cubicBezTo>
                  <a:pt x="440" y="1136"/>
                  <a:pt x="408" y="1160"/>
                  <a:pt x="376" y="1176"/>
                </a:cubicBezTo>
                <a:cubicBezTo>
                  <a:pt x="344" y="1192"/>
                  <a:pt x="304" y="1232"/>
                  <a:pt x="280" y="1224"/>
                </a:cubicBezTo>
                <a:cubicBezTo>
                  <a:pt x="256" y="1216"/>
                  <a:pt x="264" y="1160"/>
                  <a:pt x="232" y="1128"/>
                </a:cubicBezTo>
                <a:cubicBezTo>
                  <a:pt x="200" y="1096"/>
                  <a:pt x="112" y="1064"/>
                  <a:pt x="88" y="1032"/>
                </a:cubicBezTo>
                <a:cubicBezTo>
                  <a:pt x="64" y="1000"/>
                  <a:pt x="64" y="976"/>
                  <a:pt x="88" y="936"/>
                </a:cubicBezTo>
                <a:cubicBezTo>
                  <a:pt x="112" y="896"/>
                  <a:pt x="184" y="848"/>
                  <a:pt x="232" y="792"/>
                </a:cubicBezTo>
                <a:cubicBezTo>
                  <a:pt x="280" y="736"/>
                  <a:pt x="368" y="640"/>
                  <a:pt x="376" y="600"/>
                </a:cubicBezTo>
                <a:cubicBezTo>
                  <a:pt x="384" y="560"/>
                  <a:pt x="304" y="576"/>
                  <a:pt x="280" y="552"/>
                </a:cubicBezTo>
                <a:cubicBezTo>
                  <a:pt x="256" y="528"/>
                  <a:pt x="248" y="488"/>
                  <a:pt x="232" y="456"/>
                </a:cubicBezTo>
                <a:cubicBezTo>
                  <a:pt x="216" y="424"/>
                  <a:pt x="216" y="392"/>
                  <a:pt x="184" y="360"/>
                </a:cubicBezTo>
                <a:cubicBezTo>
                  <a:pt x="152" y="328"/>
                  <a:pt x="72" y="296"/>
                  <a:pt x="40" y="264"/>
                </a:cubicBezTo>
                <a:cubicBezTo>
                  <a:pt x="8" y="232"/>
                  <a:pt x="0" y="184"/>
                  <a:pt x="40" y="168"/>
                </a:cubicBezTo>
                <a:close/>
              </a:path>
            </a:pathLst>
          </a:custGeom>
          <a:solidFill>
            <a:srgbClr val="FF00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68" name="Text Box 20"/>
          <p:cNvSpPr txBox="1"/>
          <p:nvPr/>
        </p:nvSpPr>
        <p:spPr>
          <a:xfrm rot="2279529">
            <a:off x="2514600" y="5105400"/>
            <a:ext cx="838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tư</a:t>
            </a:r>
            <a:endParaRPr lang="en-US" alt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69" name="Text Box 21"/>
          <p:cNvSpPr txBox="1"/>
          <p:nvPr/>
        </p:nvSpPr>
        <p:spPr>
          <a:xfrm>
            <a:off x="2438400" y="4648200"/>
            <a:ext cx="533400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endParaRPr lang="en-US" altLang="en-US" sz="1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0" name="Text Box 22"/>
          <p:cNvSpPr txBox="1"/>
          <p:nvPr/>
        </p:nvSpPr>
        <p:spPr>
          <a:xfrm rot="1033876">
            <a:off x="2438400" y="4356100"/>
            <a:ext cx="990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Tiệp khắc</a:t>
            </a:r>
            <a:endParaRPr lang="en-US" alt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1" name="Text Box 23"/>
          <p:cNvSpPr txBox="1"/>
          <p:nvPr/>
        </p:nvSpPr>
        <p:spPr>
          <a:xfrm>
            <a:off x="2713038" y="3321050"/>
            <a:ext cx="914400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lan</a:t>
            </a:r>
            <a:endParaRPr lang="en-US" altLang="en-US" sz="1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2" name="Text Box 24"/>
          <p:cNvSpPr txBox="1"/>
          <p:nvPr/>
        </p:nvSpPr>
        <p:spPr>
          <a:xfrm rot="-4366275">
            <a:off x="2590800" y="1365250"/>
            <a:ext cx="1828800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Lan</a:t>
            </a:r>
            <a:endParaRPr lang="en-US" altLang="en-US" sz="1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3" name="Text Box 25"/>
          <p:cNvSpPr txBox="1"/>
          <p:nvPr/>
        </p:nvSpPr>
        <p:spPr>
          <a:xfrm>
            <a:off x="4800600" y="5486400"/>
            <a:ext cx="1600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Tư,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4" name="Text Box 26"/>
          <p:cNvSpPr txBox="1"/>
          <p:nvPr/>
        </p:nvSpPr>
        <p:spPr>
          <a:xfrm>
            <a:off x="4648200" y="3505200"/>
            <a:ext cx="1905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Tiệp Khắc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5" name="Text Box 27"/>
          <p:cNvSpPr txBox="1"/>
          <p:nvPr/>
        </p:nvSpPr>
        <p:spPr>
          <a:xfrm>
            <a:off x="4953000" y="2667000"/>
            <a:ext cx="1447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Lan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6" name="Text Box 28"/>
          <p:cNvSpPr txBox="1"/>
          <p:nvPr/>
        </p:nvSpPr>
        <p:spPr>
          <a:xfrm>
            <a:off x="4724400" y="1066800"/>
            <a:ext cx="2209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Lan</a:t>
            </a:r>
            <a:endParaRPr lang="en-US" altLang="en-US" sz="2800" b="1" dirty="0">
              <a:solidFill>
                <a:srgbClr val="FF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  <p:bldP spid="2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22" name="Picture 2" descr="D:\LECHITUAT\tuat\044e9517-f33b-4f51-ac8e-e90eb5bcef52_Picture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067800" cy="6172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2819400" cy="56943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>
              <a:buNone/>
            </a:pPr>
            <a:r>
              <a:rPr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Châu Âu l</a:t>
            </a:r>
            <a:r>
              <a:rPr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1 châu lục, có diện tích hơn 10 triệu km vuông, có 3 mặt giáp biển: Đại Tây Dương, Bắc Băng Dương.Địa Trung Hải, gồm 50 quốc gia, châu âu có liên minh Châu Âu gồm 27 nước tham gia</a:t>
            </a:r>
            <a:endParaRPr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4" name="Rectangle 3"/>
          <p:cNvSpPr/>
          <p:nvPr/>
        </p:nvSpPr>
        <p:spPr>
          <a:xfrm>
            <a:off x="1447800" y="6211888"/>
            <a:ext cx="6248400" cy="615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3400" b="1" dirty="0">
                <a:latin typeface="Times New Roman" panose="02020603050405020304" pitchFamily="18" charset="0"/>
              </a:rPr>
              <a:t>Bản đồ Châu Âu năm </a:t>
            </a:r>
            <a:r>
              <a:rPr lang="en-US" altLang="en-US" sz="3400" b="1" dirty="0">
                <a:latin typeface="VNI-Centur" pitchFamily="2" charset="0"/>
              </a:rPr>
              <a:t>1923</a:t>
            </a:r>
            <a:endParaRPr lang="en-US" altLang="en-US" sz="3400" b="1" dirty="0">
              <a:latin typeface="VNI-Centu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7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zh-CN" sz="1400" b="1" dirty="0">
                <a:solidFill>
                  <a:srgbClr val="FFFFFF"/>
                </a:solidFill>
                <a:ea typeface="SimSun" panose="02010600030101010101" pitchFamily="2" charset="-122"/>
              </a:rPr>
            </a:fld>
            <a:endParaRPr lang="en-US" altLang="zh-CN" sz="1400" b="1" dirty="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solidFill>
            <a:srgbClr val="66FF99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Chương II: CHÂU ÂU VÀ NƯỚC MỸ 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GIỮA HAI CUỘC CHIẾN TRANH THẾ GIỚI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8302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accent1"/>
            </a:solidFill>
            <a:miter lim="800000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17:  CHÂU ÂU GIỮA HAI CUỘC CHIẾN TRANH THẾ GIỚI (1918 – 1939)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TextBox 4"/>
          <p:cNvSpPr txBox="1"/>
          <p:nvPr/>
        </p:nvSpPr>
        <p:spPr>
          <a:xfrm>
            <a:off x="0" y="1828800"/>
            <a:ext cx="9296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I.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CHÂU ÂU TRONG NHỮNG NĂM 1918 -1929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0" name="TextBox 4"/>
          <p:cNvSpPr txBox="1"/>
          <p:nvPr/>
        </p:nvSpPr>
        <p:spPr>
          <a:xfrm>
            <a:off x="304800" y="22860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Những nét chung: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4"/>
          <p:cNvSpPr txBox="1"/>
          <p:nvPr/>
        </p:nvSpPr>
        <p:spPr>
          <a:xfrm>
            <a:off x="0" y="3276600"/>
            <a:ext cx="88011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-514350" algn="just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Nhiều quốc gia mới ra đời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2946" name="Picture 1" descr="Pictur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381000" y="3276600"/>
            <a:ext cx="762000" cy="466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3" name="TextBox 4"/>
          <p:cNvSpPr txBox="1"/>
          <p:nvPr/>
        </p:nvSpPr>
        <p:spPr>
          <a:xfrm>
            <a:off x="838200" y="2743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a. Giai đoạn 1918 - 1923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zh-CN" sz="1400" b="1" dirty="0">
                <a:solidFill>
                  <a:srgbClr val="FFFFFF"/>
                </a:solidFill>
                <a:ea typeface="SimSun" panose="02010600030101010101" pitchFamily="2" charset="-122"/>
              </a:rPr>
            </a:fld>
            <a:endParaRPr lang="en-US" altLang="zh-CN" sz="1400" b="1" dirty="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149" name="TextBox 5"/>
          <p:cNvSpPr txBox="1"/>
          <p:nvPr/>
        </p:nvSpPr>
        <p:spPr>
          <a:xfrm>
            <a:off x="381000" y="457200"/>
            <a:ext cx="83121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Tình hình kinh tế , chính trị ở Châu Âu giai đoạn 1918-1923 như thế nào?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Content Placeholder 3"/>
          <p:cNvSpPr txBox="1"/>
          <p:nvPr/>
        </p:nvSpPr>
        <p:spPr>
          <a:xfrm>
            <a:off x="1905000" y="2286000"/>
            <a:ext cx="6858000" cy="2667000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Kinh tế: suy sụp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Char char="-"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Chính trị: cách mạng bùng nổ 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nền thống trị của giai cấp tư sản không ổn định</a:t>
            </a:r>
            <a:endParaRPr sz="40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endParaRPr sz="40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charRg st="1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5F88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F5F88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charRg st="4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5" grpId="0" animBg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Slide Number Placeholder 5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en-US" altLang="zh-CN" sz="1400" b="1" dirty="0">
                <a:solidFill>
                  <a:srgbClr val="FFFFFF"/>
                </a:solidFill>
                <a:ea typeface="SimSun" panose="02010600030101010101" pitchFamily="2" charset="-122"/>
              </a:rPr>
            </a:fld>
            <a:endParaRPr lang="en-US" altLang="zh-CN" sz="1400" b="1" dirty="0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solidFill>
            <a:srgbClr val="66FF99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Chương II: CHÂU ÂU VÀ NƯỚC MỸ 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GIỮA HAI CUỘC CHIẾN TRANH THẾ GIỚI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8302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accent1"/>
            </a:solidFill>
            <a:miter lim="800000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17:  CHÂU ÂU GIỮA HAI CUỘC CHIẾN TRANH THẾ GIỚI (1918 – 1939)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01" name="TextBox 4"/>
          <p:cNvSpPr txBox="1"/>
          <p:nvPr/>
        </p:nvSpPr>
        <p:spPr>
          <a:xfrm>
            <a:off x="0" y="1828800"/>
            <a:ext cx="9296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I.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CHÂU ÂU TRONG NHỮNG NĂM 1918 -1929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2" name="TextBox 4"/>
          <p:cNvSpPr txBox="1"/>
          <p:nvPr/>
        </p:nvSpPr>
        <p:spPr>
          <a:xfrm>
            <a:off x="304800" y="22860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Những nét chung: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3" name="TextBox 4"/>
          <p:cNvSpPr txBox="1"/>
          <p:nvPr/>
        </p:nvSpPr>
        <p:spPr>
          <a:xfrm>
            <a:off x="0" y="3276600"/>
            <a:ext cx="88011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-514350" algn="just"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Nhiều quốc gia mới ra đời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4" name="TextBox 4"/>
          <p:cNvSpPr txBox="1"/>
          <p:nvPr/>
        </p:nvSpPr>
        <p:spPr>
          <a:xfrm>
            <a:off x="838200" y="2743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a. Giai đoạn 1918 - 1923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3733800"/>
            <a:ext cx="8382000" cy="1200150"/>
          </a:xfrm>
          <a:prstGeom prst="rect">
            <a:avLst/>
          </a:prstGeom>
          <a:noFill/>
        </p:spPr>
        <p:txBody>
          <a:bodyPr>
            <a:spAutoFit/>
          </a:bodyPr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Kinh tế: suy sụp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Chính trị: cách mạng bùng nổ 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SzPct val="70000"/>
              <a:buNone/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 Nền thống trị của giai cấp tư sản không ổn định</a:t>
            </a:r>
            <a:endParaRPr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1" name="Picture 1" descr="Pictur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381000" y="3733800"/>
            <a:ext cx="762000" cy="466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4"/>
          <p:cNvSpPr txBox="1"/>
          <p:nvPr/>
        </p:nvSpPr>
        <p:spPr>
          <a:xfrm>
            <a:off x="914400" y="5029200"/>
            <a:ext cx="513873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514350" indent="-514350" eaLnBrk="1" hangingPunct="1"/>
            <a:r>
              <a:rPr lang="en-US" altLang="en-US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b. Giai đoạn 1924 - 1929</a:t>
            </a:r>
            <a:endParaRPr lang="en-US" altLang="en-US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6400" y="2438400"/>
            <a:ext cx="5562600" cy="2514600"/>
          </a:xfrm>
          <a:solidFill>
            <a:schemeClr val="bg2">
              <a:lumMod val="90000"/>
            </a:schemeClr>
          </a:solidFill>
          <a:ln>
            <a:solidFill>
              <a:srgbClr val="FFC000"/>
            </a:solidFill>
          </a:ln>
        </p:spPr>
        <p:txBody>
          <a:bodyPr vert="horz" wrap="square" lIns="91440" tIns="45720" rIns="91440" bIns="45720" numCol="1" anchor="t" anchorCtr="0" compatLnSpc="1"/>
          <a:p>
            <a:pPr marL="0" indent="0" algn="ctr" eaLnBrk="1" hangingPunct="1">
              <a:spcBef>
                <a:spcPct val="0"/>
              </a:spcBef>
              <a:buClr>
                <a:schemeClr val="accent1"/>
              </a:buClr>
              <a:buSzPct val="70000"/>
              <a:buFontTx/>
              <a:buNone/>
            </a:pPr>
            <a:r>
              <a:rPr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Kinh tế: phục hồi v</a:t>
            </a:r>
            <a:r>
              <a:rPr sz="4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phát triển nhanh chóng.</a:t>
            </a:r>
            <a:endParaRPr sz="4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Clr>
                <a:schemeClr val="accent1"/>
              </a:buClr>
              <a:buSzPct val="70000"/>
              <a:buFontTx/>
              <a:buNone/>
            </a:pPr>
            <a:r>
              <a:rPr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Chính trị: Ổn định</a:t>
            </a:r>
            <a:endParaRPr sz="4000" dirty="0">
              <a:solidFill>
                <a:srgbClr val="0000FF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endParaRPr sz="4000" dirty="0"/>
          </a:p>
        </p:txBody>
      </p:sp>
      <p:sp>
        <p:nvSpPr>
          <p:cNvPr id="7" name="TextBox 5"/>
          <p:cNvSpPr txBox="1"/>
          <p:nvPr/>
        </p:nvSpPr>
        <p:spPr>
          <a:xfrm>
            <a:off x="381000" y="457200"/>
            <a:ext cx="831215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Tình hình kinh tế , chính trị ở Châu Âu giai đoạn 1924 - 1929 như thế nào?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7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charRg st="47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build="p"/>
      <p:bldP spid="7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2142</Words>
  <Application>WPS Presentation</Application>
  <PresentationFormat/>
  <Paragraphs>122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Century Schoolbook</vt:lpstr>
      <vt:lpstr>Wingdings 2</vt:lpstr>
      <vt:lpstr>Times New Roman</vt:lpstr>
      <vt:lpstr>VNI-Centur</vt:lpstr>
      <vt:lpstr>Calibri</vt:lpstr>
      <vt:lpstr>Wingdings</vt:lpstr>
      <vt:lpstr>Microsoft YaHei</vt:lpstr>
      <vt:lpstr>Arial Unicode MS</vt:lpstr>
      <vt:lpstr>2_Default Design</vt:lpstr>
      <vt:lpstr>Oriel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lanng</cp:lastModifiedBy>
  <cp:revision>126</cp:revision>
  <dcterms:created xsi:type="dcterms:W3CDTF">2022-12-03T15:00:02Z</dcterms:created>
  <dcterms:modified xsi:type="dcterms:W3CDTF">2022-12-03T15:04:54Z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06710718E9354D4A8B3195E58E87FBB8</vt:lpwstr>
  </property>
  <property fmtid="{D5CDD505-2E9C-101B-9397-08002B2CF9AE}" pid="3" name="KSOProductBuildVer">
    <vt:lpwstr>1033-11.2.0.11417</vt:lpwstr>
  </property>
</Properties>
</file>